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1626"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26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duc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589852"/>
            <a:ext cx="3456281" cy="2812815"/>
          </a:xfrm>
          <a:prstGeom prst="rect">
            <a:avLst/>
          </a:prstGeom>
        </p:spPr>
        <p:txBody>
          <a:bodyPr/>
          <a:lstStyle>
            <a:lvl1pPr marL="256032" indent="-256032">
              <a:buSzPct val="160000"/>
              <a:buFontTx/>
              <a:buBlip>
                <a:blip r:embed="rId2"/>
              </a:buBlip>
              <a:defRPr sz="1400"/>
            </a:lvl1pPr>
            <a:lvl2pPr marL="742950" indent="-285750">
              <a:buSzPct val="160000"/>
              <a:buFontTx/>
              <a:buBlip>
                <a:blip r:embed="rId3"/>
              </a:buBlip>
              <a:defRPr sz="1400"/>
            </a:lvl2pPr>
            <a:lvl3pPr>
              <a:defRPr sz="1400"/>
            </a:lvl3pPr>
            <a:lvl4pPr>
              <a:defRPr sz="1400"/>
            </a:lvl4pPr>
            <a:lvl5pPr>
              <a:defRPr sz="1400"/>
            </a:lvl5pPr>
          </a:lstStyle>
          <a:p>
            <a:pPr lvl="0"/>
            <a:r>
              <a:rPr lang="en-US" dirty="0"/>
              <a:t>Click to edit bullet text</a:t>
            </a:r>
          </a:p>
          <a:p>
            <a:pPr lvl="1"/>
            <a:r>
              <a:rPr lang="en-US" dirty="0"/>
              <a:t>Second level</a:t>
            </a:r>
          </a:p>
        </p:txBody>
      </p:sp>
      <p:pic>
        <p:nvPicPr>
          <p:cNvPr id="5" name="Picture 4" descr="background-01_01.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pic>
        <p:nvPicPr>
          <p:cNvPr id="7" name="Picture 6" descr="background-01_03.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132832"/>
            <a:ext cx="9144000" cy="1725168"/>
          </a:xfrm>
          <a:prstGeom prst="rect">
            <a:avLst/>
          </a:prstGeom>
        </p:spPr>
      </p:pic>
    </p:spTree>
    <p:extLst>
      <p:ext uri="{BB962C8B-B14F-4D97-AF65-F5344CB8AC3E}">
        <p14:creationId xmlns:p14="http://schemas.microsoft.com/office/powerpoint/2010/main" val="79469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roduct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2048"/>
            <a:ext cx="9144000" cy="3425952"/>
          </a:xfrm>
          <a:prstGeom prst="rect">
            <a:avLst/>
          </a:prstGeom>
        </p:spPr>
      </p:pic>
      <p:sp>
        <p:nvSpPr>
          <p:cNvPr id="3" name="Content Placeholder 2"/>
          <p:cNvSpPr>
            <a:spLocks noGrp="1"/>
          </p:cNvSpPr>
          <p:nvPr>
            <p:ph idx="1" hasCustomPrompt="1"/>
          </p:nvPr>
        </p:nvSpPr>
        <p:spPr>
          <a:xfrm>
            <a:off x="457200" y="1589852"/>
            <a:ext cx="3456281" cy="2812815"/>
          </a:xfrm>
          <a:prstGeom prst="rect">
            <a:avLst/>
          </a:prstGeom>
        </p:spPr>
        <p:txBody>
          <a:bodyPr/>
          <a:lstStyle>
            <a:lvl1pPr marL="256032" indent="-256032">
              <a:buSzPct val="160000"/>
              <a:buFontTx/>
              <a:buBlip>
                <a:blip r:embed="rId3"/>
              </a:buBlip>
              <a:defRPr sz="1400"/>
            </a:lvl1pPr>
            <a:lvl2pPr marL="742950" indent="-285750">
              <a:buSzPct val="160000"/>
              <a:buFontTx/>
              <a:buBlip>
                <a:blip r:embed="rId4"/>
              </a:buBlip>
              <a:defRPr sz="1400"/>
            </a:lvl2pPr>
            <a:lvl3pPr>
              <a:defRPr sz="1400"/>
            </a:lvl3pPr>
            <a:lvl4pPr>
              <a:defRPr sz="1400"/>
            </a:lvl4pPr>
            <a:lvl5pPr>
              <a:defRPr sz="1400"/>
            </a:lvl5pPr>
          </a:lstStyle>
          <a:p>
            <a:pPr lvl="0"/>
            <a:r>
              <a:rPr lang="en-US" dirty="0"/>
              <a:t>Click to edit bullet text</a:t>
            </a:r>
          </a:p>
          <a:p>
            <a:pPr lvl="1"/>
            <a:r>
              <a:rPr lang="en-US" dirty="0"/>
              <a:t>Second level</a:t>
            </a:r>
          </a:p>
        </p:txBody>
      </p:sp>
      <p:pic>
        <p:nvPicPr>
          <p:cNvPr id="5" name="Picture 4" descr="background-01_01.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Tree>
    <p:extLst>
      <p:ext uri="{BB962C8B-B14F-4D97-AF65-F5344CB8AC3E}">
        <p14:creationId xmlns:p14="http://schemas.microsoft.com/office/powerpoint/2010/main" val="89343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duct slide 2">
    <p:spTree>
      <p:nvGrpSpPr>
        <p:cNvPr id="1" name=""/>
        <p:cNvGrpSpPr/>
        <p:nvPr/>
      </p:nvGrpSpPr>
      <p:grpSpPr>
        <a:xfrm>
          <a:off x="0" y="0"/>
          <a:ext cx="0" cy="0"/>
          <a:chOff x="0" y="0"/>
          <a:chExt cx="0" cy="0"/>
        </a:xfrm>
      </p:grpSpPr>
      <p:pic>
        <p:nvPicPr>
          <p:cNvPr id="6" name="Picture 5" descr="background-05_0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2048"/>
            <a:ext cx="9144000" cy="3425952"/>
          </a:xfrm>
          <a:prstGeom prst="rect">
            <a:avLst/>
          </a:prstGeom>
        </p:spPr>
      </p:pic>
      <p:sp>
        <p:nvSpPr>
          <p:cNvPr id="3" name="Content Placeholder 2"/>
          <p:cNvSpPr>
            <a:spLocks noGrp="1"/>
          </p:cNvSpPr>
          <p:nvPr>
            <p:ph idx="1" hasCustomPrompt="1"/>
          </p:nvPr>
        </p:nvSpPr>
        <p:spPr>
          <a:xfrm>
            <a:off x="457200" y="1589852"/>
            <a:ext cx="3456281" cy="2812815"/>
          </a:xfrm>
          <a:prstGeom prst="rect">
            <a:avLst/>
          </a:prstGeom>
        </p:spPr>
        <p:txBody>
          <a:bodyPr/>
          <a:lstStyle>
            <a:lvl1pPr marL="256032" indent="-256032">
              <a:buSzPct val="160000"/>
              <a:buFontTx/>
              <a:buBlip>
                <a:blip r:embed="rId3"/>
              </a:buBlip>
              <a:defRPr sz="1400"/>
            </a:lvl1pPr>
            <a:lvl2pPr marL="742950" indent="-285750">
              <a:buSzPct val="160000"/>
              <a:buFontTx/>
              <a:buBlip>
                <a:blip r:embed="rId4"/>
              </a:buBlip>
              <a:defRPr sz="1400"/>
            </a:lvl2pPr>
            <a:lvl3pPr>
              <a:defRPr sz="1400"/>
            </a:lvl3pPr>
            <a:lvl4pPr>
              <a:defRPr sz="1400"/>
            </a:lvl4pPr>
            <a:lvl5pPr>
              <a:defRPr sz="1400"/>
            </a:lvl5pPr>
          </a:lstStyle>
          <a:p>
            <a:pPr lvl="0"/>
            <a:r>
              <a:rPr lang="en-US" dirty="0"/>
              <a:t>Click to edit bullet text</a:t>
            </a:r>
          </a:p>
          <a:p>
            <a:pPr lvl="1"/>
            <a:r>
              <a:rPr lang="en-US" dirty="0"/>
              <a:t>Second level</a:t>
            </a:r>
          </a:p>
        </p:txBody>
      </p:sp>
      <p:pic>
        <p:nvPicPr>
          <p:cNvPr id="5" name="Picture 4" descr="background-01_01.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Tree>
    <p:extLst>
      <p:ext uri="{BB962C8B-B14F-4D97-AF65-F5344CB8AC3E}">
        <p14:creationId xmlns:p14="http://schemas.microsoft.com/office/powerpoint/2010/main" val="522600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32832"/>
            <a:ext cx="9144000" cy="1725168"/>
          </a:xfrm>
          <a:prstGeom prst="rect">
            <a:avLst/>
          </a:prstGeom>
        </p:spPr>
      </p:pic>
      <p:pic>
        <p:nvPicPr>
          <p:cNvPr id="5" name="Picture 4" descr="background-01_0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
        <p:nvSpPr>
          <p:cNvPr id="6" name="Content Placeholder 2"/>
          <p:cNvSpPr>
            <a:spLocks noGrp="1"/>
          </p:cNvSpPr>
          <p:nvPr>
            <p:ph idx="1" hasCustomPrompt="1"/>
          </p:nvPr>
        </p:nvSpPr>
        <p:spPr>
          <a:xfrm>
            <a:off x="457200" y="1589852"/>
            <a:ext cx="3456281" cy="2812815"/>
          </a:xfrm>
          <a:prstGeom prst="rect">
            <a:avLst/>
          </a:prstGeom>
        </p:spPr>
        <p:txBody>
          <a:bodyPr/>
          <a:lstStyle>
            <a:lvl1pPr marL="256032" indent="-256032">
              <a:buSzPct val="160000"/>
              <a:buFontTx/>
              <a:buBlip>
                <a:blip r:embed="rId4"/>
              </a:buBlip>
              <a:defRPr sz="1400"/>
            </a:lvl1pPr>
            <a:lvl2pPr marL="742950" indent="-285750">
              <a:buSzPct val="160000"/>
              <a:buFontTx/>
              <a:buBlip>
                <a:blip r:embed="rId5"/>
              </a:buBlip>
              <a:defRPr sz="1400"/>
            </a:lvl2pPr>
            <a:lvl3pPr>
              <a:defRPr sz="1400"/>
            </a:lvl3pPr>
            <a:lvl4pPr>
              <a:defRPr sz="1400"/>
            </a:lvl4pPr>
            <a:lvl5pPr>
              <a:defRPr sz="1400"/>
            </a:lvl5pPr>
          </a:lstStyle>
          <a:p>
            <a:pPr lvl="0"/>
            <a:r>
              <a:rPr lang="en-US" dirty="0"/>
              <a:t>Click to edit bullet text</a:t>
            </a:r>
          </a:p>
          <a:p>
            <a:pPr lvl="1"/>
            <a:r>
              <a:rPr lang="en-US" dirty="0"/>
              <a:t>Second level</a:t>
            </a:r>
          </a:p>
        </p:txBody>
      </p:sp>
    </p:spTree>
    <p:extLst>
      <p:ext uri="{BB962C8B-B14F-4D97-AF65-F5344CB8AC3E}">
        <p14:creationId xmlns:p14="http://schemas.microsoft.com/office/powerpoint/2010/main" val="1898837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4136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jpg@01D5252E.B2959B10"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cid:image002.jpg@01D5252E.B2959B10"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cid:image003.jpg@01D5252E.B2959B10"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1D08DF-A689-43EB-8BB7-29DF2DD97673}"/>
              </a:ext>
            </a:extLst>
          </p:cNvPr>
          <p:cNvSpPr/>
          <p:nvPr/>
        </p:nvSpPr>
        <p:spPr>
          <a:xfrm>
            <a:off x="117564" y="863595"/>
            <a:ext cx="8908869" cy="1384995"/>
          </a:xfrm>
          <a:prstGeom prst="rect">
            <a:avLst/>
          </a:prstGeom>
        </p:spPr>
        <p:txBody>
          <a:bodyPr wrap="square">
            <a:spAutoFit/>
          </a:bodyPr>
          <a:lstStyle/>
          <a:p>
            <a:pPr marR="0" lvl="0">
              <a:spcBef>
                <a:spcPts val="0"/>
              </a:spcBef>
              <a:spcAft>
                <a:spcPts val="0"/>
              </a:spcAft>
            </a:pPr>
            <a:r>
              <a:rPr lang="en-US" sz="1400" dirty="0">
                <a:latin typeface="Calibri" panose="020F0502020204030204" pitchFamily="34" charset="0"/>
                <a:ea typeface="Times New Roman" panose="02020603050405020304" pitchFamily="18" charset="0"/>
              </a:rPr>
              <a:t>CLAUSS #18727</a:t>
            </a:r>
          </a:p>
          <a:p>
            <a:pPr marL="342900" marR="0" lvl="0" indent="-342900">
              <a:spcBef>
                <a:spcPts val="0"/>
              </a:spcBef>
              <a:spcAft>
                <a:spcPts val="0"/>
              </a:spcAft>
              <a:buFont typeface="+mj-lt"/>
              <a:buAutoNum type="arabicPeriod"/>
            </a:pPr>
            <a:r>
              <a:rPr lang="en-US" sz="1400" dirty="0">
                <a:latin typeface="Calibri" panose="020F0502020204030204" pitchFamily="34" charset="0"/>
                <a:ea typeface="Times New Roman" panose="02020603050405020304" pitchFamily="18" charset="0"/>
              </a:rPr>
              <a:t>At first, the sliding button (front part) must be under the teeth bar, then press the rear plug button and pull out the blade carrier; now the blade carrier can be separated from the cutter.</a:t>
            </a:r>
            <a:endParaRPr lang="en-US" sz="14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400" dirty="0">
                <a:latin typeface="Calibri" panose="020F0502020204030204" pitchFamily="34" charset="0"/>
                <a:ea typeface="Times New Roman" panose="02020603050405020304" pitchFamily="18" charset="0"/>
              </a:rPr>
              <a:t>If you want to push the blade carrier back into the cutter body, the sliding button must be fixed in the cutter and stay in the middle of the cutter, then insert the blade carrier into the cutter body. </a:t>
            </a:r>
            <a:endParaRPr lang="en-US" sz="1400" dirty="0">
              <a:latin typeface="Calibri" panose="020F0502020204030204" pitchFamily="34" charset="0"/>
              <a:ea typeface="Calibri" panose="020F0502020204030204" pitchFamily="34" charset="0"/>
            </a:endParaRPr>
          </a:p>
          <a:p>
            <a:r>
              <a:rPr lang="en-US" sz="1400" dirty="0">
                <a:latin typeface="Calibri" panose="020F0502020204030204" pitchFamily="34" charset="0"/>
                <a:ea typeface="Calibri" panose="020F0502020204030204" pitchFamily="34" charset="0"/>
              </a:rPr>
              <a:t>Please refer to the below images as well: </a:t>
            </a:r>
          </a:p>
        </p:txBody>
      </p:sp>
      <p:sp>
        <p:nvSpPr>
          <p:cNvPr id="5" name="Rectangle 2">
            <a:extLst>
              <a:ext uri="{FF2B5EF4-FFF2-40B4-BE49-F238E27FC236}">
                <a16:creationId xmlns:a16="http://schemas.microsoft.com/office/drawing/2014/main" id="{B0EDF19F-C92D-4A62-A297-FA93C14537D9}"/>
              </a:ext>
            </a:extLst>
          </p:cNvPr>
          <p:cNvSpPr>
            <a:spLocks noChangeArrowheads="1"/>
          </p:cNvSpPr>
          <p:nvPr/>
        </p:nvSpPr>
        <p:spPr bwMode="auto">
          <a:xfrm flipV="1">
            <a:off x="0" y="-1"/>
            <a:ext cx="38713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cid:image001.jpg@01D5252E.B2959B10">
            <a:extLst>
              <a:ext uri="{FF2B5EF4-FFF2-40B4-BE49-F238E27FC236}">
                <a16:creationId xmlns:a16="http://schemas.microsoft.com/office/drawing/2014/main" id="{22F24B6E-380A-4351-82F8-B9961C3C589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5294" y="2549551"/>
            <a:ext cx="6093411" cy="344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94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id:image002.jpg@01D5252E.B2959B10">
            <a:extLst>
              <a:ext uri="{FF2B5EF4-FFF2-40B4-BE49-F238E27FC236}">
                <a16:creationId xmlns:a16="http://schemas.microsoft.com/office/drawing/2014/main" id="{60ABAA52-B1BC-42C1-BD4D-7152C397472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3333" y="2227218"/>
            <a:ext cx="8737996" cy="36924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9C4A7D40-4804-4B9D-BDFD-D24BEB67EEE3}"/>
              </a:ext>
            </a:extLst>
          </p:cNvPr>
          <p:cNvSpPr>
            <a:spLocks noChangeArrowheads="1"/>
          </p:cNvSpPr>
          <p:nvPr/>
        </p:nvSpPr>
        <p:spPr bwMode="auto">
          <a:xfrm>
            <a:off x="-130629" y="11234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88040DD7-6288-46C9-907B-8912378D533E}"/>
              </a:ext>
            </a:extLst>
          </p:cNvPr>
          <p:cNvSpPr/>
          <p:nvPr/>
        </p:nvSpPr>
        <p:spPr>
          <a:xfrm>
            <a:off x="130629" y="754074"/>
            <a:ext cx="1738312" cy="369332"/>
          </a:xfrm>
          <a:prstGeom prst="rect">
            <a:avLst/>
          </a:prstGeom>
        </p:spPr>
        <p:txBody>
          <a:bodyPr wrap="square">
            <a:spAutoFit/>
          </a:bodyPr>
          <a:lstStyle/>
          <a:p>
            <a:pPr marR="0" lvl="0">
              <a:spcBef>
                <a:spcPts val="0"/>
              </a:spcBef>
              <a:spcAft>
                <a:spcPts val="0"/>
              </a:spcAft>
            </a:pPr>
            <a:r>
              <a:rPr lang="en-US" dirty="0">
                <a:latin typeface="Calibri" panose="020F0502020204030204" pitchFamily="34" charset="0"/>
                <a:ea typeface="Times New Roman" panose="02020603050405020304" pitchFamily="18" charset="0"/>
              </a:rPr>
              <a:t>CLAUSS #18727</a:t>
            </a:r>
          </a:p>
        </p:txBody>
      </p:sp>
    </p:spTree>
    <p:extLst>
      <p:ext uri="{BB962C8B-B14F-4D97-AF65-F5344CB8AC3E}">
        <p14:creationId xmlns:p14="http://schemas.microsoft.com/office/powerpoint/2010/main" val="662559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id:image003.jpg@01D5252E.B2959B10">
            <a:extLst>
              <a:ext uri="{FF2B5EF4-FFF2-40B4-BE49-F238E27FC236}">
                <a16:creationId xmlns:a16="http://schemas.microsoft.com/office/drawing/2014/main" id="{E0E722D3-7CB6-43F2-A614-176837557F8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85" y="1895631"/>
            <a:ext cx="8969829" cy="28297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5F617B4-ED20-40F1-92E7-06BEFA4BD7A3}"/>
              </a:ext>
            </a:extLst>
          </p:cNvPr>
          <p:cNvSpPr/>
          <p:nvPr/>
        </p:nvSpPr>
        <p:spPr>
          <a:xfrm>
            <a:off x="130629" y="754074"/>
            <a:ext cx="1738312" cy="369332"/>
          </a:xfrm>
          <a:prstGeom prst="rect">
            <a:avLst/>
          </a:prstGeom>
        </p:spPr>
        <p:txBody>
          <a:bodyPr wrap="square">
            <a:spAutoFit/>
          </a:bodyPr>
          <a:lstStyle/>
          <a:p>
            <a:pPr marR="0" lvl="0">
              <a:spcBef>
                <a:spcPts val="0"/>
              </a:spcBef>
              <a:spcAft>
                <a:spcPts val="0"/>
              </a:spcAft>
            </a:pPr>
            <a:r>
              <a:rPr lang="en-US" dirty="0">
                <a:latin typeface="Calibri" panose="020F0502020204030204" pitchFamily="34" charset="0"/>
                <a:ea typeface="Times New Roman" panose="02020603050405020304" pitchFamily="18" charset="0"/>
              </a:rPr>
              <a:t>CLAUSS #18727</a:t>
            </a:r>
          </a:p>
        </p:txBody>
      </p:sp>
    </p:spTree>
    <p:extLst>
      <p:ext uri="{BB962C8B-B14F-4D97-AF65-F5344CB8AC3E}">
        <p14:creationId xmlns:p14="http://schemas.microsoft.com/office/powerpoint/2010/main" val="1540556231"/>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TotalTime>
  <Words>101</Words>
  <Application>Microsoft Office PowerPoint</Application>
  <PresentationFormat>On-screen Show (4:3)</PresentationFormat>
  <Paragraphs>6</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3_Office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Cioffi</dc:creator>
  <cp:lastModifiedBy>Michael Cioffi</cp:lastModifiedBy>
  <cp:revision>2</cp:revision>
  <dcterms:created xsi:type="dcterms:W3CDTF">2019-06-17T12:44:09Z</dcterms:created>
  <dcterms:modified xsi:type="dcterms:W3CDTF">2020-03-31T21:18:55Z</dcterms:modified>
</cp:coreProperties>
</file>